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8" r:id="rId6"/>
    <p:sldId id="261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C19BD-2E34-47A7-814A-0F6CE12DA556}" v="4601" dt="2019-04-07T18:21:13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hornton" userId="9f1969b453f71bbb" providerId="LiveId" clId="{C6AC19BD-2E34-47A7-814A-0F6CE12DA556}"/>
    <pc:docChg chg="undo custSel addSld delSld modSld">
      <pc:chgData name="Robert Thornton" userId="9f1969b453f71bbb" providerId="LiveId" clId="{C6AC19BD-2E34-47A7-814A-0F6CE12DA556}" dt="2019-04-07T18:21:13.372" v="4565" actId="20577"/>
      <pc:docMkLst>
        <pc:docMk/>
      </pc:docMkLst>
      <pc:sldChg chg="addSp modSp setBg">
        <pc:chgData name="Robert Thornton" userId="9f1969b453f71bbb" providerId="LiveId" clId="{C6AC19BD-2E34-47A7-814A-0F6CE12DA556}" dt="2019-04-06T18:03:43.768" v="2886" actId="732"/>
        <pc:sldMkLst>
          <pc:docMk/>
          <pc:sldMk cId="3754728572" sldId="256"/>
        </pc:sldMkLst>
        <pc:picChg chg="add mod modCrop">
          <ac:chgData name="Robert Thornton" userId="9f1969b453f71bbb" providerId="LiveId" clId="{C6AC19BD-2E34-47A7-814A-0F6CE12DA556}" dt="2019-04-06T18:03:43.768" v="2886" actId="732"/>
          <ac:picMkLst>
            <pc:docMk/>
            <pc:sldMk cId="3754728572" sldId="256"/>
            <ac:picMk id="3" creationId="{95582A0C-564D-4D98-9C18-827AA9E4581B}"/>
          </ac:picMkLst>
        </pc:picChg>
      </pc:sldChg>
      <pc:sldChg chg="addSp modSp setBg modAnim">
        <pc:chgData name="Robert Thornton" userId="9f1969b453f71bbb" providerId="LiveId" clId="{C6AC19BD-2E34-47A7-814A-0F6CE12DA556}" dt="2019-04-07T00:09:46.568" v="3355" actId="14100"/>
        <pc:sldMkLst>
          <pc:docMk/>
          <pc:sldMk cId="468386262" sldId="257"/>
        </pc:sldMkLst>
        <pc:spChg chg="mod">
          <ac:chgData name="Robert Thornton" userId="9f1969b453f71bbb" providerId="LiveId" clId="{C6AC19BD-2E34-47A7-814A-0F6CE12DA556}" dt="2019-04-07T00:09:01.824" v="3341" actId="20577"/>
          <ac:spMkLst>
            <pc:docMk/>
            <pc:sldMk cId="468386262" sldId="257"/>
            <ac:spMk id="2" creationId="{2FC4503C-33B9-4D0E-8B5B-F53DE3B3C83C}"/>
          </ac:spMkLst>
        </pc:spChg>
        <pc:spChg chg="mod">
          <ac:chgData name="Robert Thornton" userId="9f1969b453f71bbb" providerId="LiveId" clId="{C6AC19BD-2E34-47A7-814A-0F6CE12DA556}" dt="2019-04-07T00:09:46.568" v="3355" actId="14100"/>
          <ac:spMkLst>
            <pc:docMk/>
            <pc:sldMk cId="468386262" sldId="257"/>
            <ac:spMk id="3" creationId="{7C421AC8-238B-46E7-AFAE-0AF38595F50A}"/>
          </ac:spMkLst>
        </pc:spChg>
        <pc:picChg chg="add mod ord">
          <ac:chgData name="Robert Thornton" userId="9f1969b453f71bbb" providerId="LiveId" clId="{C6AC19BD-2E34-47A7-814A-0F6CE12DA556}" dt="2019-04-06T18:02:12.837" v="2878" actId="14100"/>
          <ac:picMkLst>
            <pc:docMk/>
            <pc:sldMk cId="468386262" sldId="257"/>
            <ac:picMk id="5" creationId="{9B641C60-76BC-47E2-B4B5-9E7D3704BAA9}"/>
          </ac:picMkLst>
        </pc:picChg>
      </pc:sldChg>
      <pc:sldChg chg="modSp modAnim">
        <pc:chgData name="Robert Thornton" userId="9f1969b453f71bbb" providerId="LiveId" clId="{C6AC19BD-2E34-47A7-814A-0F6CE12DA556}" dt="2019-04-07T00:16:31.162" v="3653" actId="20577"/>
        <pc:sldMkLst>
          <pc:docMk/>
          <pc:sldMk cId="3813973218" sldId="259"/>
        </pc:sldMkLst>
        <pc:spChg chg="mod">
          <ac:chgData name="Robert Thornton" userId="9f1969b453f71bbb" providerId="LiveId" clId="{C6AC19BD-2E34-47A7-814A-0F6CE12DA556}" dt="2019-04-07T00:16:31.162" v="3653" actId="20577"/>
          <ac:spMkLst>
            <pc:docMk/>
            <pc:sldMk cId="3813973218" sldId="259"/>
            <ac:spMk id="3" creationId="{0CD28F9A-19C4-4D4F-A369-E004F126DA27}"/>
          </ac:spMkLst>
        </pc:spChg>
      </pc:sldChg>
      <pc:sldChg chg="modSp modAnim">
        <pc:chgData name="Robert Thornton" userId="9f1969b453f71bbb" providerId="LiveId" clId="{C6AC19BD-2E34-47A7-814A-0F6CE12DA556}" dt="2019-04-07T18:21:13.372" v="4565" actId="20577"/>
        <pc:sldMkLst>
          <pc:docMk/>
          <pc:sldMk cId="4154850920" sldId="261"/>
        </pc:sldMkLst>
        <pc:spChg chg="mod">
          <ac:chgData name="Robert Thornton" userId="9f1969b453f71bbb" providerId="LiveId" clId="{C6AC19BD-2E34-47A7-814A-0F6CE12DA556}" dt="2019-04-07T18:11:14.704" v="4394" actId="20577"/>
          <ac:spMkLst>
            <pc:docMk/>
            <pc:sldMk cId="4154850920" sldId="261"/>
            <ac:spMk id="2" creationId="{A8C95632-FC1E-490E-897A-57E7EF6F4E78}"/>
          </ac:spMkLst>
        </pc:spChg>
        <pc:spChg chg="mod">
          <ac:chgData name="Robert Thornton" userId="9f1969b453f71bbb" providerId="LiveId" clId="{C6AC19BD-2E34-47A7-814A-0F6CE12DA556}" dt="2019-04-07T18:21:13.372" v="4565" actId="20577"/>
          <ac:spMkLst>
            <pc:docMk/>
            <pc:sldMk cId="4154850920" sldId="261"/>
            <ac:spMk id="3" creationId="{0CD28F9A-19C4-4D4F-A369-E004F126DA27}"/>
          </ac:spMkLst>
        </pc:spChg>
      </pc:sldChg>
      <pc:sldChg chg="modSp del modAnim">
        <pc:chgData name="Robert Thornton" userId="9f1969b453f71bbb" providerId="LiveId" clId="{C6AC19BD-2E34-47A7-814A-0F6CE12DA556}" dt="2019-04-07T18:05:52.677" v="4298" actId="2696"/>
        <pc:sldMkLst>
          <pc:docMk/>
          <pc:sldMk cId="4170527690" sldId="262"/>
        </pc:sldMkLst>
        <pc:spChg chg="mod">
          <ac:chgData name="Robert Thornton" userId="9f1969b453f71bbb" providerId="LiveId" clId="{C6AC19BD-2E34-47A7-814A-0F6CE12DA556}" dt="2019-04-06T17:13:39.688" v="589" actId="6549"/>
          <ac:spMkLst>
            <pc:docMk/>
            <pc:sldMk cId="4170527690" sldId="262"/>
            <ac:spMk id="2" creationId="{A8C95632-FC1E-490E-897A-57E7EF6F4E78}"/>
          </ac:spMkLst>
        </pc:spChg>
        <pc:spChg chg="mod">
          <ac:chgData name="Robert Thornton" userId="9f1969b453f71bbb" providerId="LiveId" clId="{C6AC19BD-2E34-47A7-814A-0F6CE12DA556}" dt="2019-04-06T17:26:16.707" v="1000" actId="20577"/>
          <ac:spMkLst>
            <pc:docMk/>
            <pc:sldMk cId="4170527690" sldId="262"/>
            <ac:spMk id="3" creationId="{0CD28F9A-19C4-4D4F-A369-E004F126DA27}"/>
          </ac:spMkLst>
        </pc:spChg>
      </pc:sldChg>
      <pc:sldChg chg="modSp add del">
        <pc:chgData name="Robert Thornton" userId="9f1969b453f71bbb" providerId="LiveId" clId="{C6AC19BD-2E34-47A7-814A-0F6CE12DA556}" dt="2019-04-07T18:18:20.352" v="4533" actId="2696"/>
        <pc:sldMkLst>
          <pc:docMk/>
          <pc:sldMk cId="3261457467" sldId="263"/>
        </pc:sldMkLst>
        <pc:spChg chg="mod">
          <ac:chgData name="Robert Thornton" userId="9f1969b453f71bbb" providerId="LiveId" clId="{C6AC19BD-2E34-47A7-814A-0F6CE12DA556}" dt="2019-04-06T17:40:56.756" v="1714" actId="20577"/>
          <ac:spMkLst>
            <pc:docMk/>
            <pc:sldMk cId="3261457467" sldId="263"/>
            <ac:spMk id="2" creationId="{A8C95632-FC1E-490E-897A-57E7EF6F4E78}"/>
          </ac:spMkLst>
        </pc:spChg>
        <pc:spChg chg="mod">
          <ac:chgData name="Robert Thornton" userId="9f1969b453f71bbb" providerId="LiveId" clId="{C6AC19BD-2E34-47A7-814A-0F6CE12DA556}" dt="2019-04-07T00:31:04.900" v="3821" actId="20577"/>
          <ac:spMkLst>
            <pc:docMk/>
            <pc:sldMk cId="3261457467" sldId="263"/>
            <ac:spMk id="3" creationId="{0CD28F9A-19C4-4D4F-A369-E004F126DA27}"/>
          </ac:spMkLst>
        </pc:spChg>
      </pc:sldChg>
      <pc:sldChg chg="add del">
        <pc:chgData name="Robert Thornton" userId="9f1969b453f71bbb" providerId="LiveId" clId="{C6AC19BD-2E34-47A7-814A-0F6CE12DA556}" dt="2019-04-06T17:50:57.452" v="2546" actId="2696"/>
        <pc:sldMkLst>
          <pc:docMk/>
          <pc:sldMk cId="3891566478" sldId="264"/>
        </pc:sldMkLst>
      </pc:sldChg>
      <pc:sldChg chg="modSp add del modAnim">
        <pc:chgData name="Robert Thornton" userId="9f1969b453f71bbb" providerId="LiveId" clId="{C6AC19BD-2E34-47A7-814A-0F6CE12DA556}" dt="2019-04-07T18:17:31.308" v="4508" actId="2696"/>
        <pc:sldMkLst>
          <pc:docMk/>
          <pc:sldMk cId="1250320555" sldId="265"/>
        </pc:sldMkLst>
        <pc:spChg chg="mod">
          <ac:chgData name="Robert Thornton" userId="9f1969b453f71bbb" providerId="LiveId" clId="{C6AC19BD-2E34-47A7-814A-0F6CE12DA556}" dt="2019-04-06T17:29:08.653" v="1047" actId="20577"/>
          <ac:spMkLst>
            <pc:docMk/>
            <pc:sldMk cId="1250320555" sldId="265"/>
            <ac:spMk id="2" creationId="{A8C95632-FC1E-490E-897A-57E7EF6F4E78}"/>
          </ac:spMkLst>
        </pc:spChg>
        <pc:spChg chg="mod">
          <ac:chgData name="Robert Thornton" userId="9f1969b453f71bbb" providerId="LiveId" clId="{C6AC19BD-2E34-47A7-814A-0F6CE12DA556}" dt="2019-04-06T17:39:03.142" v="1657" actId="20577"/>
          <ac:spMkLst>
            <pc:docMk/>
            <pc:sldMk cId="1250320555" sldId="265"/>
            <ac:spMk id="3" creationId="{0CD28F9A-19C4-4D4F-A369-E004F126DA27}"/>
          </ac:spMkLst>
        </pc:spChg>
      </pc:sldChg>
      <pc:sldChg chg="modSp add del modAnim">
        <pc:chgData name="Robert Thornton" userId="9f1969b453f71bbb" providerId="LiveId" clId="{C6AC19BD-2E34-47A7-814A-0F6CE12DA556}" dt="2019-04-07T18:17:27.411" v="4507" actId="2696"/>
        <pc:sldMkLst>
          <pc:docMk/>
          <pc:sldMk cId="457725325" sldId="266"/>
        </pc:sldMkLst>
        <pc:spChg chg="mod">
          <ac:chgData name="Robert Thornton" userId="9f1969b453f71bbb" providerId="LiveId" clId="{C6AC19BD-2E34-47A7-814A-0F6CE12DA556}" dt="2019-04-06T17:43:38.499" v="1914" actId="20577"/>
          <ac:spMkLst>
            <pc:docMk/>
            <pc:sldMk cId="457725325" sldId="266"/>
            <ac:spMk id="2" creationId="{A8C95632-FC1E-490E-897A-57E7EF6F4E78}"/>
          </ac:spMkLst>
        </pc:spChg>
        <pc:spChg chg="mod">
          <ac:chgData name="Robert Thornton" userId="9f1969b453f71bbb" providerId="LiveId" clId="{C6AC19BD-2E34-47A7-814A-0F6CE12DA556}" dt="2019-04-06T17:50:43.963" v="2545" actId="20577"/>
          <ac:spMkLst>
            <pc:docMk/>
            <pc:sldMk cId="457725325" sldId="266"/>
            <ac:spMk id="3" creationId="{0CD28F9A-19C4-4D4F-A369-E004F126DA27}"/>
          </ac:spMkLst>
        </pc:spChg>
      </pc:sldChg>
      <pc:sldChg chg="add setBg">
        <pc:chgData name="Robert Thornton" userId="9f1969b453f71bbb" providerId="LiveId" clId="{C6AC19BD-2E34-47A7-814A-0F6CE12DA556}" dt="2019-04-07T00:04:04.799" v="2887"/>
        <pc:sldMkLst>
          <pc:docMk/>
          <pc:sldMk cId="1754616018" sldId="267"/>
        </pc:sldMkLst>
      </pc:sldChg>
      <pc:sldChg chg="modSp add modAnim">
        <pc:chgData name="Robert Thornton" userId="9f1969b453f71bbb" providerId="LiveId" clId="{C6AC19BD-2E34-47A7-814A-0F6CE12DA556}" dt="2019-04-07T18:19:00.042" v="4536"/>
        <pc:sldMkLst>
          <pc:docMk/>
          <pc:sldMk cId="3734572861" sldId="268"/>
        </pc:sldMkLst>
        <pc:spChg chg="mod">
          <ac:chgData name="Robert Thornton" userId="9f1969b453f71bbb" providerId="LiveId" clId="{C6AC19BD-2E34-47A7-814A-0F6CE12DA556}" dt="2019-04-07T18:01:32.086" v="3902" actId="6549"/>
          <ac:spMkLst>
            <pc:docMk/>
            <pc:sldMk cId="3734572861" sldId="268"/>
            <ac:spMk id="3" creationId="{0CD28F9A-19C4-4D4F-A369-E004F126DA27}"/>
          </ac:spMkLst>
        </pc:spChg>
      </pc:sldChg>
      <pc:sldChg chg="add del">
        <pc:chgData name="Robert Thornton" userId="9f1969b453f71bbb" providerId="LiveId" clId="{C6AC19BD-2E34-47A7-814A-0F6CE12DA556}" dt="2019-04-07T00:04:24.152" v="2889"/>
        <pc:sldMkLst>
          <pc:docMk/>
          <pc:sldMk cId="3939287256" sldId="268"/>
        </pc:sldMkLst>
      </pc:sldChg>
      <pc:sldChg chg="modSp add">
        <pc:chgData name="Robert Thornton" userId="9f1969b453f71bbb" providerId="LiveId" clId="{C6AC19BD-2E34-47A7-814A-0F6CE12DA556}" dt="2019-04-07T18:18:34.060" v="4534" actId="12"/>
        <pc:sldMkLst>
          <pc:docMk/>
          <pc:sldMk cId="1791392495" sldId="269"/>
        </pc:sldMkLst>
        <pc:spChg chg="mod">
          <ac:chgData name="Robert Thornton" userId="9f1969b453f71bbb" providerId="LiveId" clId="{C6AC19BD-2E34-47A7-814A-0F6CE12DA556}" dt="2019-04-07T18:18:14.660" v="4532" actId="20577"/>
          <ac:spMkLst>
            <pc:docMk/>
            <pc:sldMk cId="1791392495" sldId="269"/>
            <ac:spMk id="2" creationId="{A8C95632-FC1E-490E-897A-57E7EF6F4E78}"/>
          </ac:spMkLst>
        </pc:spChg>
        <pc:spChg chg="mod">
          <ac:chgData name="Robert Thornton" userId="9f1969b453f71bbb" providerId="LiveId" clId="{C6AC19BD-2E34-47A7-814A-0F6CE12DA556}" dt="2019-04-07T18:18:34.060" v="4534" actId="12"/>
          <ac:spMkLst>
            <pc:docMk/>
            <pc:sldMk cId="1791392495" sldId="269"/>
            <ac:spMk id="3" creationId="{0CD28F9A-19C4-4D4F-A369-E004F126DA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F914-D082-43E4-B418-0BAEDA933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FBBAF-39F1-4CB9-B779-4EC1FF13E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1D7F6-7FA7-4A25-A6C8-2EE5DD3E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8493B-E0B3-4366-8EF0-F904879A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A9F70-25C3-4814-841B-60A8B00E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CDBD-D7A9-4FED-841F-F4BD16BA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ECA7B-EC62-4480-B5CC-914C2CE76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2D74-8ECB-4BE0-AC73-46C17BE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43617-9FF9-4D6A-880F-091274CD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C3DDA-FA77-4C49-AA18-CF5BB083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62A21-8AAF-4B3E-A940-CD6EC36E5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7C451-2729-48CC-A548-0CD926F43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A898C-A7E1-44DB-AA16-0611616B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1DA0-BF66-413E-8AB8-D9B01A08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30001-79A7-4F63-8BBE-0A78D259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9CD4-A396-4EDD-8D4E-46D9C99A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902D8-8BC2-4523-BE5C-02F44097E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13B92-6EDA-4670-AE63-E61EB4AD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00CA-15A9-4F69-A5F2-D2F3BE4B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A908E-79C2-4BCC-AF1D-365A0F6D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AB08-04E6-454F-B4FF-8C4C7E1C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C9CB1-0B74-4B9F-8C8E-DAB73AE0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DC1D-3445-4C4C-91F5-57E9ABFA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6FEC1-5410-45B5-967F-17ABB932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E4270-DE5E-42E5-995C-E0ABF270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A02D-7441-4769-B25A-6B9D61E7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F21D-5162-4ACB-BEED-CE2B8EC01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5CED1-E706-47DF-99C9-04C158713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B0DCD-0C79-43E7-953E-7730EA08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20FC-E574-4E25-B9CE-B1D7FE37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03D5B-FB40-4ABD-B580-29C3894F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C192-8F56-418D-8CB2-844DB182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F0D97-3A0A-487C-8E98-5FE30E932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68B5C-F678-45EE-98C6-8E9A9ACAD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CB648-DFE6-4DE9-881A-51EE0C646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9B9FA-4424-4C74-AB25-E13B7C8AB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5E177-2F09-41F4-B36E-D50D0560D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DBB68-2E03-4C79-B680-6D5821B9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76461-EBDF-4BF4-9921-C131413A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E516-FF7C-4B4D-B1F0-DDB01301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BA6A2-600C-487F-A820-25EC6DFB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93AC8-6DDD-4859-880E-F15A344E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291D3-3D6A-490B-90AB-60E1574F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1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2D07E-B0E1-4D7E-A63F-C1AA7434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24CF7-25FB-43CA-BF31-1BFA924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024A3-8569-487A-9B24-564E469A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58D-70E0-4264-8B60-602E8EB1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B865B-2686-44E0-9F96-BD7AE95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3C423-20D0-48B9-B805-518036648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E4C26-7F9F-44D6-AF36-F005DA09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663E6-500C-4895-9C76-F5DA42A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28C4E-C7B0-4C4C-9219-3FDB7FC0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6B56-AA49-4861-B139-D2ADE2FF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38D95-6BD7-4040-B263-8B1926214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99E23-C569-4E98-996A-5BDAC171C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837CD-94CE-4B57-8D78-D868ED79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BB955-1C6C-4D3D-A81E-4A49D445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FD67E-E4EC-4445-923C-D631D35A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70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A8762-7B1F-44DB-80AA-763822AF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AF74-7AF2-4664-A22E-22ED0DB16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7CB52-33E4-468A-B4A3-7ADF0C181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21305-4735-4B70-B1AE-DB4CA35C1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CC810-AC7C-4D3D-A68A-CEC9C37E4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174" y="1825625"/>
            <a:ext cx="9560626" cy="43513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  <a:endParaRPr lang="en-US" sz="32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</p:txBody>
      </p:sp>
    </p:spTree>
    <p:extLst>
      <p:ext uri="{BB962C8B-B14F-4D97-AF65-F5344CB8AC3E}">
        <p14:creationId xmlns:p14="http://schemas.microsoft.com/office/powerpoint/2010/main" val="46838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1: WHAT IS DISCIPLESHIP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Disciples Identity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2666"/>
            <a:ext cx="9144000" cy="1655762"/>
          </a:xfrm>
        </p:spPr>
        <p:txBody>
          <a:bodyPr/>
          <a:lstStyle/>
          <a:p>
            <a:pPr algn="l"/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Then He said to them all, If anyone desires to come after Me, let him deny himself, and take up his cross daily, and follow Me. (Luke 9:23)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What is Discipleship?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600" i="1" dirty="0">
                <a:solidFill>
                  <a:schemeClr val="bg1"/>
                </a:solidFill>
              </a:rPr>
              <a:t>“The horror of the Christian universe was that there was no exit sign”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“T</a:t>
            </a:r>
            <a:r>
              <a:rPr lang="en-US" sz="3600" i="1" dirty="0">
                <a:solidFill>
                  <a:schemeClr val="bg1"/>
                </a:solidFill>
              </a:rPr>
              <a:t>rue Christian Discipleship is first a matter of the heart – the inner life; the recognition, acceptance and surrender to God’s absolute authority.”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en-US" sz="3600" i="1" dirty="0">
                <a:solidFill>
                  <a:schemeClr val="bg1"/>
                </a:solidFill>
              </a:rPr>
              <a:t>C.S. Lewis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600" i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9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What is Discipleship?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A learner or pupil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A disciple is a devoted supporter and follower of his teacher. 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He accepts the views of his teacher and adopts his teacher’s way of life.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57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DEMANDS OF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Luke 14:33, John 8:31</a:t>
            </a:r>
          </a:p>
          <a:p>
            <a:pPr marL="0" indent="0">
              <a:spcBef>
                <a:spcPts val="6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1) We must deny Self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Luke 9:23, Luke 14:26-27, Gal 2:20, 2 Cor 5:9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2) We must learn from Jesus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Luke 9:23, John 8:30-31, Matt 11:29</a:t>
            </a:r>
            <a:r>
              <a:rPr lang="en-US" sz="2800">
                <a:solidFill>
                  <a:schemeClr val="bg1"/>
                </a:solidFill>
              </a:rPr>
              <a:t>, Matt 28:19-20, Luke </a:t>
            </a:r>
            <a:r>
              <a:rPr lang="en-US" sz="2800" dirty="0">
                <a:solidFill>
                  <a:schemeClr val="bg1"/>
                </a:solidFill>
              </a:rPr>
              <a:t>6:46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3) We must  be willing to suffer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Luke 9:22-23, 2 Tim 3:12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85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Discipleship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599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How will you Deny Self (and family) and choose Jesus?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How much time will you spend at the feet of Jesus?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What practice of Jesus have you never taken up that you will determine to start doing?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What crosses have you been denying that you will finally  bear?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39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260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Office Theme</vt:lpstr>
      <vt:lpstr>PowerPoint Presentation</vt:lpstr>
      <vt:lpstr>THE DISCIPLES RELATIONSHIP</vt:lpstr>
      <vt:lpstr>LESSON 1: WHAT IS DISCIPLESHIP The Disciples Identity</vt:lpstr>
      <vt:lpstr>What is Discipleship?</vt:lpstr>
      <vt:lpstr>What is Discipleship?</vt:lpstr>
      <vt:lpstr>THE DEMANDS OF DISCIPLESHIP</vt:lpstr>
      <vt:lpstr>Discipleship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Thornton, Robert</cp:lastModifiedBy>
  <cp:revision>8</cp:revision>
  <dcterms:created xsi:type="dcterms:W3CDTF">2019-04-01T23:59:38Z</dcterms:created>
  <dcterms:modified xsi:type="dcterms:W3CDTF">2019-04-07T18:21:14Z</dcterms:modified>
</cp:coreProperties>
</file>